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57" r:id="rId13"/>
    <p:sldId id="265" r:id="rId14"/>
    <p:sldId id="266" r:id="rId15"/>
    <p:sldId id="267" r:id="rId16"/>
    <p:sldId id="272" r:id="rId17"/>
    <p:sldId id="271" r:id="rId18"/>
    <p:sldId id="270" r:id="rId19"/>
    <p:sldId id="269" r:id="rId20"/>
    <p:sldId id="268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10AD430A-076D-417D-BCC8-DBFC185EE856}"/>
    <pc:docChg chg="modSld">
      <pc:chgData name="Weronika Beange" userId="6f6c5d82-e877-4211-ab4a-ffac223fd20d" providerId="ADAL" clId="{10AD430A-076D-417D-BCC8-DBFC185EE856}" dt="2022-06-08T11:09:14.484" v="0" actId="1076"/>
      <pc:docMkLst>
        <pc:docMk/>
      </pc:docMkLst>
      <pc:sldChg chg="modSp mod">
        <pc:chgData name="Weronika Beange" userId="6f6c5d82-e877-4211-ab4a-ffac223fd20d" providerId="ADAL" clId="{10AD430A-076D-417D-BCC8-DBFC185EE856}" dt="2022-06-08T11:09:14.484" v="0" actId="1076"/>
        <pc:sldMkLst>
          <pc:docMk/>
          <pc:sldMk cId="1819267236" sldId="257"/>
        </pc:sldMkLst>
        <pc:picChg chg="mod">
          <ac:chgData name="Weronika Beange" userId="6f6c5d82-e877-4211-ab4a-ffac223fd20d" providerId="ADAL" clId="{10AD430A-076D-417D-BCC8-DBFC185EE856}" dt="2022-06-08T11:09:14.484" v="0" actId="1076"/>
          <ac:picMkLst>
            <pc:docMk/>
            <pc:sldMk cId="1819267236" sldId="257"/>
            <ac:picMk id="3" creationId="{7B4A3F33-6E08-676B-31CB-094658B893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NDNHpc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Trn48kMhv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NDNHp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Trn48kMhv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tball players on a field&#10;&#10;Description automatically generated with medium confidence">
            <a:extLst>
              <a:ext uri="{FF2B5EF4-FFF2-40B4-BE49-F238E27FC236}">
                <a16:creationId xmlns:a16="http://schemas.microsoft.com/office/drawing/2014/main" id="{AAB85146-9B9B-7FFE-E158-2D526D0F0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8E0BCD2-00D5-9178-5E52-FADA71BD3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6961C5-C236-1676-F62B-F58E154E5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E9D79F0-12E0-5FA0-EE8B-F27402A4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E851145-F939-3CD1-A94B-988154BB5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9CC2C3-8AFB-0B5D-BEDB-D9ADF4CBF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25D248A-3A03-D052-F96E-91C7248F5C64}"/>
              </a:ext>
            </a:extLst>
          </p:cNvPr>
          <p:cNvSpPr/>
          <p:nvPr/>
        </p:nvSpPr>
        <p:spPr>
          <a:xfrm>
            <a:off x="7437474" y="1637414"/>
            <a:ext cx="1334386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4542C91-C9BA-081C-FD1D-DB327E5E839B}"/>
              </a:ext>
            </a:extLst>
          </p:cNvPr>
          <p:cNvSpPr/>
          <p:nvPr/>
        </p:nvSpPr>
        <p:spPr>
          <a:xfrm>
            <a:off x="7437474" y="2147775"/>
            <a:ext cx="2376377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913EE696-B87D-5D5D-B9C6-B65A9E2C1CDA}"/>
              </a:ext>
            </a:extLst>
          </p:cNvPr>
          <p:cNvSpPr/>
          <p:nvPr/>
        </p:nvSpPr>
        <p:spPr>
          <a:xfrm>
            <a:off x="7437474" y="2658137"/>
            <a:ext cx="1972340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0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34D05B77-0FDD-5AD6-F383-029E0FA6C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9702DAC-57AD-9123-C160-CF219FD51CB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A1957A3D-AEB7-9066-98EC-0910AA91E080}"/>
              </a:ext>
            </a:extLst>
          </p:cNvPr>
          <p:cNvSpPr/>
          <p:nvPr/>
        </p:nvSpPr>
        <p:spPr>
          <a:xfrm>
            <a:off x="10001811" y="69331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7E11FCBA-15C3-4438-EDE0-21CFC9B05CBE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A661917C-A26F-C7DA-3757-8CFC39FC2AB5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1E1C2C5C-0005-AE4D-D079-76DF9924527F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010FE10-01F0-24E8-CAE6-3A35684441A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4197945-BB38-EC81-4364-BAD61CDDB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E9A0BAF-9FF5-464C-1B7F-C9C315E4DAE4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E949795-32D4-FF4C-A015-2C3E3134FE6B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8980DB4-C78E-5453-5B18-6E2AAD30722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3F0C07C-F30D-D7FC-34B7-27C03342A407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668EDD0-4E81-B761-24CD-5A7C7CEFAC48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E5013FD-8BAC-05EF-12F0-3A3B75B49810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9CB9F766-03D3-B1B2-94CF-6B6B136D1B1A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1DFCF749-55C9-E7C0-5EE8-60532D3A5F59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6"/>
            <a:extLst>
              <a:ext uri="{FF2B5EF4-FFF2-40B4-BE49-F238E27FC236}">
                <a16:creationId xmlns:a16="http://schemas.microsoft.com/office/drawing/2014/main" id="{B508423B-BCCE-D27C-C62E-15EE3917E081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53C83D6-B6FB-8629-149F-5B5F0AF3D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8D0A0D2-B755-34F5-C579-F2B70D911764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C931E9F-6CD0-634E-6F0B-2E4647CDEB4A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34FC4907-E647-5668-2BCE-067994D92CB8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AAECC9A3-F110-E4C3-FC52-AA26DA153037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068E61DB-E445-2F60-D10E-CF04504FD025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tball players on a field&#10;&#10;Description automatically generated with medium confidence">
            <a:extLst>
              <a:ext uri="{FF2B5EF4-FFF2-40B4-BE49-F238E27FC236}">
                <a16:creationId xmlns:a16="http://schemas.microsoft.com/office/drawing/2014/main" id="{0B842DEF-0378-D4D1-6E2D-9DC48B46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B4A8A7BB-1544-969F-91AA-ECBAC558B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C7A223F-CAD8-3F44-9184-8A8CD27810F5}"/>
              </a:ext>
            </a:extLst>
          </p:cNvPr>
          <p:cNvSpPr/>
          <p:nvPr/>
        </p:nvSpPr>
        <p:spPr>
          <a:xfrm>
            <a:off x="6948377" y="5039832"/>
            <a:ext cx="664535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87CBDE6-97C9-C4D3-45FA-15AC5AC654BA}"/>
              </a:ext>
            </a:extLst>
          </p:cNvPr>
          <p:cNvSpPr/>
          <p:nvPr/>
        </p:nvSpPr>
        <p:spPr>
          <a:xfrm>
            <a:off x="6693195" y="5326910"/>
            <a:ext cx="664535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07E2ECCB-7CB5-112D-9FDD-B0FCA5C7FD00}"/>
              </a:ext>
            </a:extLst>
          </p:cNvPr>
          <p:cNvSpPr/>
          <p:nvPr/>
        </p:nvSpPr>
        <p:spPr>
          <a:xfrm>
            <a:off x="6557630" y="5624535"/>
            <a:ext cx="723014" cy="30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31A54C7-E2BA-1A41-4C92-98BE9EE3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EF2190C-1AA1-ABCE-C9DD-63AA2DAC2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3DA2A2E-4EC9-621F-F552-96E787BA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A9464EF-13F9-DFF2-6A5A-7D1789332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9CCB69-5186-378F-2AB6-91A8F9754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7B4A3F33-6E08-676B-31CB-094658B8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46597c257a277e0da47d2224bf2510c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2fbbb73eabe821b807b26fe4b8987e05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2022-06-10 at 05 AM</Schedule_Date>
    <Delivery_Option xmlns="4aed504c-ebe7-463e-82c7-15fe6339b33a">Schedule Delivery</Delivery_Option>
    <Schedule_ID xmlns="4aed504c-ebe7-463e-82c7-15fe6339b33a">476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7B80BBB6-2B8E-45D9-B088-D10E22A8A9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E258F-95D2-4845-BE05-E95270784A5A}"/>
</file>

<file path=customXml/itemProps3.xml><?xml version="1.0" encoding="utf-8"?>
<ds:datastoreItem xmlns:ds="http://schemas.openxmlformats.org/officeDocument/2006/customXml" ds:itemID="{ACB09990-C251-41F1-BFD2-CDBDCB153294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bba036e-3261-42ff-ac2c-3ab430ee1e45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44790e13-f532-45ba-883a-ea4e13c1e0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Weronika Beange</cp:lastModifiedBy>
  <cp:revision>5</cp:revision>
  <dcterms:created xsi:type="dcterms:W3CDTF">2022-03-08T17:50:39Z</dcterms:created>
  <dcterms:modified xsi:type="dcterms:W3CDTF">2022-06-08T11:09:23Z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