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8" r:id="rId6"/>
    <p:sldId id="275" r:id="rId7"/>
    <p:sldId id="274" r:id="rId8"/>
    <p:sldId id="273" r:id="rId9"/>
    <p:sldId id="272" r:id="rId10"/>
    <p:sldId id="271" r:id="rId11"/>
    <p:sldId id="270" r:id="rId12"/>
    <p:sldId id="269" r:id="rId13"/>
    <p:sldId id="267" r:id="rId14"/>
    <p:sldId id="266" r:id="rId15"/>
    <p:sldId id="265" r:id="rId16"/>
    <p:sldId id="261" r:id="rId17"/>
    <p:sldId id="260" r:id="rId18"/>
    <p:sldId id="259" r:id="rId19"/>
    <p:sldId id="258" r:id="rId20"/>
    <p:sldId id="257" r:id="rId21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onika Beange" userId="6f6c5d82-e877-4211-ab4a-ffac223fd20d" providerId="ADAL" clId="{716D85E6-CCDA-4B80-B546-982B86FC98FE}"/>
    <pc:docChg chg="modSld">
      <pc:chgData name="Weronika Beange" userId="6f6c5d82-e877-4211-ab4a-ffac223fd20d" providerId="ADAL" clId="{716D85E6-CCDA-4B80-B546-982B86FC98FE}" dt="2022-03-24T12:29:17.949" v="1" actId="1076"/>
      <pc:docMkLst>
        <pc:docMk/>
      </pc:docMkLst>
      <pc:sldChg chg="modSp mod">
        <pc:chgData name="Weronika Beange" userId="6f6c5d82-e877-4211-ab4a-ffac223fd20d" providerId="ADAL" clId="{716D85E6-CCDA-4B80-B546-982B86FC98FE}" dt="2022-03-24T12:29:17.949" v="1" actId="1076"/>
        <pc:sldMkLst>
          <pc:docMk/>
          <pc:sldMk cId="1252525535" sldId="274"/>
        </pc:sldMkLst>
        <pc:picChg chg="mod">
          <ac:chgData name="Weronika Beange" userId="6f6c5d82-e877-4211-ab4a-ffac223fd20d" providerId="ADAL" clId="{716D85E6-CCDA-4B80-B546-982B86FC98FE}" dt="2022-03-24T12:29:17.949" v="1" actId="1076"/>
          <ac:picMkLst>
            <pc:docMk/>
            <pc:sldMk cId="1252525535" sldId="274"/>
            <ac:picMk id="3" creationId="{61B8A6D8-8750-4703-814C-2139DF82CE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science-environment-60662541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youtube.com/watch?v=Syg1IxOvbq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mailto:help@picture-news.co.uk?subject=This%20week's%20new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science-environment-6066254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youtube.com/watch?v=Syg1IxOvbq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24206C7-14E7-43FA-B72D-18A1BC66E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C571F4C-8EDE-4366-A0D1-1B8195CF7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72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48D65AA-7C64-499F-BF86-F31075CE5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30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6090A42A-E76F-4914-9EF5-D4A1201E9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05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910705B-0371-4499-AD4F-C3C21CE02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7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email, website&#10;&#10;Description automatically generated">
            <a:extLst>
              <a:ext uri="{FF2B5EF4-FFF2-40B4-BE49-F238E27FC236}">
                <a16:creationId xmlns:a16="http://schemas.microsoft.com/office/drawing/2014/main" id="{14B40744-249C-4653-8CE6-1FEFCA8EF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4EDF1D6F-F8A5-4993-A5C0-893CA5436D12}"/>
              </a:ext>
            </a:extLst>
          </p:cNvPr>
          <p:cNvSpPr/>
          <p:nvPr/>
        </p:nvSpPr>
        <p:spPr>
          <a:xfrm>
            <a:off x="7416208" y="1680114"/>
            <a:ext cx="3003699" cy="265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DC1ECEE-7978-4C84-9E68-7F94A9875ED2}"/>
              </a:ext>
            </a:extLst>
          </p:cNvPr>
          <p:cNvSpPr/>
          <p:nvPr/>
        </p:nvSpPr>
        <p:spPr>
          <a:xfrm>
            <a:off x="7416208" y="2148774"/>
            <a:ext cx="2355113" cy="265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180D9CC-CBAF-4576-A15F-616E654D762C}"/>
              </a:ext>
            </a:extLst>
          </p:cNvPr>
          <p:cNvSpPr/>
          <p:nvPr/>
        </p:nvSpPr>
        <p:spPr>
          <a:xfrm>
            <a:off x="7416208" y="2617434"/>
            <a:ext cx="1919178" cy="265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F8AEA888-EBA3-44D7-A12D-3EF1EA405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E8FDACD5-66B4-452D-89C3-8A78E70F5FF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0CFB1EB5-36A9-4C21-83D4-58A1B45C6424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944B9281-5ED1-4594-8D7D-1400DD40BE9C}"/>
              </a:ext>
            </a:extLst>
          </p:cNvPr>
          <p:cNvSpPr/>
          <p:nvPr/>
        </p:nvSpPr>
        <p:spPr>
          <a:xfrm>
            <a:off x="9610227" y="69331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13A439B0-31D5-4736-9FA3-ED025D66E66D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1BCB4AD4-238A-40A5-994C-A9F99D426E7E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19287DF9-D465-4FFB-9568-602AECAF251F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09B9C45-B7C7-4C7C-AA54-ECDE53578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12C823AC-A0CF-4762-94B1-192579374136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47732FD6-8405-4ACB-A23E-58B26DC637CC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A68144E1-5699-4242-8661-5E137A9EFE07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9035471-81D7-4F7B-B777-C3B56E23A5C5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63D4B91-519B-4107-9735-F1F24A34112E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7F7F6626-DFAE-463D-B52D-92742D369A48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5024E1D9-3C20-4876-B2A5-B4A6ADA65883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94FC82FB-22F1-49BF-B1E8-952ECC504FE2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7E3A7D7E-B8E0-4676-AE6E-B4DC4A13E10D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79FD4F7-D14C-4B66-92CE-3550AAD01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900C841D-7615-4BBC-AB8E-A393419CCF5F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97F804C-CC71-4357-A96A-035BBCD6209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81830259-8C27-4D64-BAC4-D00D0E2688ED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C76D6A96-266E-494F-8166-9AF635E428EA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ld&#10;&#10;Description automatically generated">
            <a:extLst>
              <a:ext uri="{FF2B5EF4-FFF2-40B4-BE49-F238E27FC236}">
                <a16:creationId xmlns:a16="http://schemas.microsoft.com/office/drawing/2014/main" id="{326D8488-0C67-45FE-8554-4F4C24F83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84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84B0AA4-AB5D-40AA-A93D-BFC44261F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1911EBC-6E27-4D1C-92C5-C70514932AAC}"/>
              </a:ext>
            </a:extLst>
          </p:cNvPr>
          <p:cNvSpPr/>
          <p:nvPr/>
        </p:nvSpPr>
        <p:spPr>
          <a:xfrm>
            <a:off x="6916478" y="4455212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5430884F-3BC8-41C5-BC76-A5DF034BBCC1}"/>
              </a:ext>
            </a:extLst>
          </p:cNvPr>
          <p:cNvSpPr/>
          <p:nvPr/>
        </p:nvSpPr>
        <p:spPr>
          <a:xfrm>
            <a:off x="6544338" y="4785648"/>
            <a:ext cx="744279" cy="276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BFA21641-800E-4974-BB46-E202EE292A96}"/>
              </a:ext>
            </a:extLst>
          </p:cNvPr>
          <p:cNvSpPr/>
          <p:nvPr/>
        </p:nvSpPr>
        <p:spPr>
          <a:xfrm>
            <a:off x="6544338" y="5084047"/>
            <a:ext cx="723014" cy="244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7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1B8A6D8-8750-4703-814C-2139DF82C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2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9A88EB77-6184-4263-B408-E2FF016DB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2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15341E7-31E0-4AC9-8705-8FF9A8599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8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A98A5B5-52B3-4D22-A5DF-D94E337DA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21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C922696-FB08-4706-809C-E218F37F1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89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F42737D-F00F-4D31-BD8D-C20282D55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68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1" ma:contentTypeDescription="Create a new document." ma:contentTypeScope="" ma:versionID="46597c257a277e0da47d2224bf2510cd">
  <xsd:schema xmlns:xsd="http://www.w3.org/2001/XMLSchema" xmlns:xs="http://www.w3.org/2001/XMLSchema" xmlns:p="http://schemas.microsoft.com/office/2006/metadata/properties" xmlns:ns2="4aed504c-ebe7-463e-82c7-15fe6339b33a" targetNamespace="http://schemas.microsoft.com/office/2006/metadata/properties" ma:root="true" ma:fieldsID="2fbbb73eabe821b807b26fe4b8987e05" ns2:_="">
    <xsd:import namespace="4aed504c-ebe7-463e-82c7-15fe6339b33a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chedule_Date xmlns="4aed504c-ebe7-463e-82c7-15fe6339b33a">2022-03-25 at 06 AM</Schedule_Date>
    <Delivery_Option xmlns="4aed504c-ebe7-463e-82c7-15fe6339b33a">Schedule Delivery</Delivery_Option>
    <Schedule_ID xmlns="4aed504c-ebe7-463e-82c7-15fe6339b33a">252</Schedule_ID>
    <Delivery_Purpose xmlns="4aed504c-ebe7-463e-82c7-15fe6339b33a">Broadcast Email</Delivery_Purpose>
  </documentManagement>
</p:properties>
</file>

<file path=customXml/itemProps1.xml><?xml version="1.0" encoding="utf-8"?>
<ds:datastoreItem xmlns:ds="http://schemas.openxmlformats.org/officeDocument/2006/customXml" ds:itemID="{E201E405-FDC2-490B-B703-B432B45493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1AB6FB-02B7-4F8B-8071-2B40796B478F}"/>
</file>

<file path=customXml/itemProps3.xml><?xml version="1.0" encoding="utf-8"?>
<ds:datastoreItem xmlns:ds="http://schemas.openxmlformats.org/officeDocument/2006/customXml" ds:itemID="{C58544C8-1511-4481-81A1-9A180D8A4B3C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2bba036e-3261-42ff-ac2c-3ab430ee1e45"/>
    <ds:schemaRef ds:uri="44790e13-f532-45ba-883a-ea4e13c1e09a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Weronika Beange</cp:lastModifiedBy>
  <cp:revision>4</cp:revision>
  <dcterms:created xsi:type="dcterms:W3CDTF">2022-03-08T17:50:39Z</dcterms:created>
  <dcterms:modified xsi:type="dcterms:W3CDTF">2022-03-24T12:29:20Z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</Properties>
</file>