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79" r:id="rId19"/>
    <p:sldId id="288" r:id="rId20"/>
    <p:sldId id="270" r:id="rId21"/>
    <p:sldId id="281" r:id="rId22"/>
    <p:sldId id="268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onika Beange" userId="6f6c5d82-e877-4211-ab4a-ffac223fd20d" providerId="ADAL" clId="{E3A036A6-578B-43FC-8FF6-79F812693C8B}"/>
    <pc:docChg chg="modSld">
      <pc:chgData name="Weronika Beange" userId="6f6c5d82-e877-4211-ab4a-ffac223fd20d" providerId="ADAL" clId="{E3A036A6-578B-43FC-8FF6-79F812693C8B}" dt="2022-11-02T08:55:52.156" v="1" actId="1076"/>
      <pc:docMkLst>
        <pc:docMk/>
      </pc:docMkLst>
      <pc:sldChg chg="modSp mod">
        <pc:chgData name="Weronika Beange" userId="6f6c5d82-e877-4211-ab4a-ffac223fd20d" providerId="ADAL" clId="{E3A036A6-578B-43FC-8FF6-79F812693C8B}" dt="2022-11-02T08:55:02.556" v="0" actId="1076"/>
        <pc:sldMkLst>
          <pc:docMk/>
          <pc:sldMk cId="1994231994" sldId="262"/>
        </pc:sldMkLst>
        <pc:picChg chg="mod">
          <ac:chgData name="Weronika Beange" userId="6f6c5d82-e877-4211-ab4a-ffac223fd20d" providerId="ADAL" clId="{E3A036A6-578B-43FC-8FF6-79F812693C8B}" dt="2022-11-02T08:55:02.556" v="0" actId="1076"/>
          <ac:picMkLst>
            <pc:docMk/>
            <pc:sldMk cId="1994231994" sldId="262"/>
            <ac:picMk id="3" creationId="{E3AE84D9-419B-6967-C53B-915172CA0C41}"/>
          </ac:picMkLst>
        </pc:picChg>
      </pc:sldChg>
      <pc:sldChg chg="modSp mod">
        <pc:chgData name="Weronika Beange" userId="6f6c5d82-e877-4211-ab4a-ffac223fd20d" providerId="ADAL" clId="{E3A036A6-578B-43FC-8FF6-79F812693C8B}" dt="2022-11-02T08:55:52.156" v="1" actId="1076"/>
        <pc:sldMkLst>
          <pc:docMk/>
          <pc:sldMk cId="42263494" sldId="268"/>
        </pc:sldMkLst>
        <pc:picChg chg="mod">
          <ac:chgData name="Weronika Beange" userId="6f6c5d82-e877-4211-ab4a-ffac223fd20d" providerId="ADAL" clId="{E3A036A6-578B-43FC-8FF6-79F812693C8B}" dt="2022-11-02T08:55:52.156" v="1" actId="1076"/>
          <ac:picMkLst>
            <pc:docMk/>
            <pc:sldMk cId="42263494" sldId="268"/>
            <ac:picMk id="3" creationId="{04EA4A2A-46F1-582C-1F19-3F346D670C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bbc.com/news/av/uk-wales-64720012" TargetMode="External"/><Relationship Id="rId4" Type="http://schemas.openxmlformats.org/officeDocument/2006/relationships/hyperlink" Target="http://www.bbc.com/news/entertainment-arts-6470222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m/news/entertainment-arts-6470222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bbc.com/news/av/uk-wales-6472001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38953C5-807F-5B78-05B0-7296C2DB7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95F8E8C2-2CE1-9C0E-5904-3B461A5C9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DE649373-885E-30BE-8841-4FCE9AA01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341DBF0-160D-50F1-2230-119393977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83E834E-0EC1-A027-C9C7-6EF1F3BFB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29DA25B9-CBEE-1D94-C105-C6822B2BC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A1E7165-5697-8743-90D4-D4D81B48F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2635341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8" y="1602879"/>
            <a:ext cx="2916211" cy="35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9" y="2157366"/>
            <a:ext cx="241813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E3189B6-DD81-0708-5116-AD573EFF0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-4526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923122" y="5436055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725866" y="5713053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792515" y="6068829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9776637F-8AC0-975B-B8ED-07F806DC4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A938131-FE4B-CE0A-DC83-639ADF42E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3627A05-6EF1-E8DB-33AB-3FB77FAEC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A045CA3-8985-AB61-FA5B-D15E92B66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9AB9C95D-8896-EE75-1FA4-F7C068CFA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4D14FAC-4E66-4F91-5BE0-68EB9228C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2023-03-10 at 06 AM</Schedule_Date>
    <Delivery_Option xmlns="4aed504c-ebe7-463e-82c7-15fe6339b33a">Schedule Delivery</Delivery_Option>
    <Schedule_ID xmlns="4aed504c-ebe7-463e-82c7-15fe6339b33a">1245</Schedule_ID>
    <Delivery_Purpose xmlns="4aed504c-ebe7-463e-82c7-15fe6339b33a">Broadcast Email</Delivery_Purpos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4" ma:contentTypeDescription="Create a new document." ma:contentTypeScope="" ma:versionID="bdc82721f16511568059cc5f56c0f6e3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6bec6f57188de8ec3a3a5d9a101c7127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9743B2-A05B-481C-9D46-71F4EF5FB79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Ruth Bosomworth</cp:lastModifiedBy>
  <cp:revision>16</cp:revision>
  <dcterms:created xsi:type="dcterms:W3CDTF">2022-03-08T17:50:39Z</dcterms:created>
  <dcterms:modified xsi:type="dcterms:W3CDTF">2023-03-07T21:44:21Z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