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1" r:id="rId10"/>
    <p:sldId id="260" r:id="rId11"/>
    <p:sldId id="259" r:id="rId12"/>
    <p:sldId id="258" r:id="rId13"/>
    <p:sldId id="257" r:id="rId14"/>
    <p:sldId id="266" r:id="rId15"/>
    <p:sldId id="267" r:id="rId16"/>
    <p:sldId id="275" r:id="rId17"/>
    <p:sldId id="279" r:id="rId18"/>
    <p:sldId id="288" r:id="rId19"/>
    <p:sldId id="270" r:id="rId20"/>
    <p:sldId id="281" r:id="rId21"/>
    <p:sldId id="268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pte.org.uk/videos/renewable-energy" TargetMode="External"/><Relationship Id="rId4" Type="http://schemas.openxmlformats.org/officeDocument/2006/relationships/hyperlink" Target="https://bit.ly/3iuuo7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pte.org.uk/videos/renewable-energ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t.ly/3iuuo7K" TargetMode="External"/><Relationship Id="rId4" Type="http://schemas.openxmlformats.org/officeDocument/2006/relationships/hyperlink" Target="http://www.picture-news.co.uk/discus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BD3970D-016D-7542-0EF6-3EC3AC42D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7684CE06-B133-E6FE-246E-9218F774A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AE87B2-89B2-8BF0-9FC0-F421155FF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F0F534-56A9-E65F-852F-9893CD015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D74D7C19-85D3-C322-AEFC-68CCD41D7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125AF5-DA76-841A-2071-0CB271FA1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174781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540291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38440F02-FCBB-4B64-8C0A-C7C1A4F15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725866" y="6095764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637276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926922" y="5795532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E7222-11EF-D3B4-A802-B06FF93E1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E3D1D08-823F-7201-4BE8-D69388B8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02F779-76D4-9515-EB47-B10A4A860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75BB7A2-735F-560C-A233-0690E5DC1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F64649-7993-644E-59C8-E6403CF07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7C5C9C30-5F50-C318-7A05-887BDFEEA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2022-12-30 at 06 AM</Schedule_Date>
    <Delivery_Option xmlns="4aed504c-ebe7-463e-82c7-15fe6339b33a">Schedule Delivery</Delivery_Option>
    <Schedule_ID xmlns="4aed504c-ebe7-463e-82c7-15fe6339b33a">1014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97AAA-0C64-4F7E-9F4C-9AF2658B8304}"/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14</cp:revision>
  <dcterms:created xsi:type="dcterms:W3CDTF">2022-03-08T17:50:39Z</dcterms:created>
  <dcterms:modified xsi:type="dcterms:W3CDTF">2022-12-29T11:27:49Z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