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1" r:id="rId10"/>
    <p:sldId id="260" r:id="rId11"/>
    <p:sldId id="259" r:id="rId12"/>
    <p:sldId id="258" r:id="rId13"/>
    <p:sldId id="257" r:id="rId14"/>
    <p:sldId id="266" r:id="rId15"/>
    <p:sldId id="267" r:id="rId16"/>
    <p:sldId id="275" r:id="rId17"/>
    <p:sldId id="279" r:id="rId18"/>
    <p:sldId id="288" r:id="rId19"/>
    <p:sldId id="270" r:id="rId20"/>
    <p:sldId id="281" r:id="rId21"/>
    <p:sldId id="268" r:id="rId2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bc.co.uk/cbbc/watch/cbbc-hq-bts-cbbc-hq" TargetMode="External"/><Relationship Id="rId4" Type="http://schemas.openxmlformats.org/officeDocument/2006/relationships/hyperlink" Target="http://www.npr.org/2022/10/18/1129729412/bbc-100-years-anniversar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cbbc/watch/cbbc-hq-bts-cbbc-h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pr.org/2022/10/18/1129729412/bbc-100-years-anniversary" TargetMode="External"/><Relationship Id="rId4" Type="http://schemas.openxmlformats.org/officeDocument/2006/relationships/hyperlink" Target="http://www.picture-news.co.uk/discus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ED9CF7-8682-931D-A590-8C449D64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1CCFF4E-AB6A-C18A-5CFD-A297834DB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EFF291-1EB6-594F-FB3D-A6A430CF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4B48B0-D79A-70DD-31CA-A64DC80D6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C446B5BE-5C30-6AC6-A87C-2B552E46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875F79F-BEE2-13F7-710E-D980BAF5E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711853"/>
            <a:ext cx="2469171" cy="35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602879"/>
            <a:ext cx="2753651" cy="43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855251" cy="43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t a convention&#10;&#10;Description automatically generated with low confidence">
            <a:extLst>
              <a:ext uri="{FF2B5EF4-FFF2-40B4-BE49-F238E27FC236}">
                <a16:creationId xmlns:a16="http://schemas.microsoft.com/office/drawing/2014/main" id="{695177A1-3353-0F9F-4802-F5EA533F0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0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638116" y="6377288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92679" y="6654286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7010255" y="6100290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730AA34-FB9D-5740-9978-28D142F98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5F73C99-3107-D6B7-FEED-A41D3EB67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1FC4D62B-9E66-FBC4-3925-DC5B75F9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D7DFED1-18C3-0558-628B-B05A68117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14738C07-5B6A-BDC3-833D-793F4EFC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t a convention&#10;&#10;Description automatically generated with low confidence">
            <a:extLst>
              <a:ext uri="{FF2B5EF4-FFF2-40B4-BE49-F238E27FC236}">
                <a16:creationId xmlns:a16="http://schemas.microsoft.com/office/drawing/2014/main" id="{E5D1266C-D1BE-5895-6E8B-602A9B7FB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2022-12-02 at 06 AM</Schedule_Date>
    <Delivery_Option xmlns="4aed504c-ebe7-463e-82c7-15fe6339b33a">Schedule Delivery</Delivery_Option>
    <Schedule_ID xmlns="4aed504c-ebe7-463e-82c7-15fe6339b33a">979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7002D0-B7BB-445E-9E93-0D3E1DB8F9FA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13</cp:revision>
  <dcterms:created xsi:type="dcterms:W3CDTF">2022-03-08T17:50:39Z</dcterms:created>
  <dcterms:modified xsi:type="dcterms:W3CDTF">2022-11-29T14:58:31Z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